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3" r:id="rId1"/>
  </p:sldMasterIdLst>
  <p:sldIdLst>
    <p:sldId id="257" r:id="rId2"/>
    <p:sldId id="258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36"/>
    <p:restoredTop sz="94657"/>
  </p:normalViewPr>
  <p:slideViewPr>
    <p:cSldViewPr snapToGrid="0" snapToObjects="1">
      <p:cViewPr varScale="1">
        <p:scale>
          <a:sx n="143" d="100"/>
          <a:sy n="143" d="100"/>
        </p:scale>
        <p:origin x="22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8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5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61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6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83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23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05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12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00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16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7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5E8B6-74A3-CE49-B1DC-2C3443792BD5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22B73-E993-6849-99DC-C67B0516F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9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42098-19B6-2942-83A8-7473A60D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Helvetica" pitchFamily="2" charset="0"/>
                <a:cs typeface="Geeza Pro" panose="02000400000000000000" pitchFamily="2" charset="-78"/>
              </a:rPr>
              <a:t>1. Board Pins: PPM_PWM009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1613F0-C11D-6948-B555-2C1E62168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503" y="1976625"/>
            <a:ext cx="4480993" cy="4049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4A3564-DB68-BD45-B36E-B71C3BE282C6}"/>
              </a:ext>
            </a:extLst>
          </p:cNvPr>
          <p:cNvSpPr txBox="1"/>
          <p:nvPr/>
        </p:nvSpPr>
        <p:spPr>
          <a:xfrm>
            <a:off x="180213" y="6362069"/>
            <a:ext cx="43025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Copyright 2021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Holbox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 Corporation</a:t>
            </a:r>
          </a:p>
        </p:txBody>
      </p:sp>
    </p:spTree>
    <p:extLst>
      <p:ext uri="{BB962C8B-B14F-4D97-AF65-F5344CB8AC3E}">
        <p14:creationId xmlns:p14="http://schemas.microsoft.com/office/powerpoint/2010/main" val="796888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5D591-C45C-EA43-8601-07C9AD110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Helvetica" pitchFamily="2" charset="0"/>
              </a:rPr>
              <a:t>2. Connection for RC read (PPM decoding)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A86B3-4C5C-FA41-80FE-AB6CA2161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7879A-212A-B440-884A-F3E23AF7B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173" y="1768166"/>
            <a:ext cx="7969654" cy="44662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F91304-5392-6B43-8A35-1CEB54070E39}"/>
              </a:ext>
            </a:extLst>
          </p:cNvPr>
          <p:cNvSpPr txBox="1"/>
          <p:nvPr/>
        </p:nvSpPr>
        <p:spPr>
          <a:xfrm>
            <a:off x="180213" y="6362069"/>
            <a:ext cx="43025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Copyright 2021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Holbox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 Corporation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3671B4-EE14-7145-A559-199180C54889}"/>
              </a:ext>
            </a:extLst>
          </p:cNvPr>
          <p:cNvSpPr txBox="1"/>
          <p:nvPr/>
        </p:nvSpPr>
        <p:spPr>
          <a:xfrm>
            <a:off x="180213" y="5886450"/>
            <a:ext cx="3771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 this connection, no additional external power is needed for the RC receiver. </a:t>
            </a:r>
          </a:p>
        </p:txBody>
      </p:sp>
    </p:spTree>
    <p:extLst>
      <p:ext uri="{BB962C8B-B14F-4D97-AF65-F5344CB8AC3E}">
        <p14:creationId xmlns:p14="http://schemas.microsoft.com/office/powerpoint/2010/main" val="3703726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D4BEB-D22B-8242-A07E-4CED8D91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Helvetica" pitchFamily="2" charset="0"/>
              </a:rPr>
              <a:t>3. Connection for Servo/Brushless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E1AB1-A12E-B440-830A-3C6D3C630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8ABFA1-C756-DE4A-AAAC-D1DE32905E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458"/>
          <a:stretch/>
        </p:blipFill>
        <p:spPr>
          <a:xfrm>
            <a:off x="628650" y="1842178"/>
            <a:ext cx="7886701" cy="44145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D1248B-C9D2-F742-B2DF-5492A39E4644}"/>
              </a:ext>
            </a:extLst>
          </p:cNvPr>
          <p:cNvSpPr txBox="1"/>
          <p:nvPr/>
        </p:nvSpPr>
        <p:spPr>
          <a:xfrm>
            <a:off x="180213" y="6362069"/>
            <a:ext cx="43025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Copyright 2021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Holbox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 Corporation</a:t>
            </a:r>
          </a:p>
        </p:txBody>
      </p:sp>
    </p:spTree>
    <p:extLst>
      <p:ext uri="{BB962C8B-B14F-4D97-AF65-F5344CB8AC3E}">
        <p14:creationId xmlns:p14="http://schemas.microsoft.com/office/powerpoint/2010/main" val="3776158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5F7CC-F4CA-8E45-A997-D8E9794A7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>
                <a:latin typeface="Helvetica" pitchFamily="2" charset="0"/>
              </a:rPr>
              <a:t>4. Connection </a:t>
            </a:r>
            <a:r>
              <a:rPr lang="en-US" sz="3000" dirty="0">
                <a:latin typeface="Helvetica" pitchFamily="2" charset="0"/>
              </a:rPr>
              <a:t>for RC read (PPM decoding) and Servo/Brushless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1800C-87FE-DA41-8E07-B1D23862C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F448BD-E618-7A47-8B24-3B9B57175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7886700" cy="43797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8201A6-B57D-DD4A-8634-2FE59B220175}"/>
              </a:ext>
            </a:extLst>
          </p:cNvPr>
          <p:cNvSpPr txBox="1"/>
          <p:nvPr/>
        </p:nvSpPr>
        <p:spPr>
          <a:xfrm>
            <a:off x="180213" y="6362069"/>
            <a:ext cx="43025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Copyright 2021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Holbox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 Corporation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09754-8CCF-7A41-8FCE-54FD2978ED7C}"/>
              </a:ext>
            </a:extLst>
          </p:cNvPr>
          <p:cNvSpPr txBox="1"/>
          <p:nvPr/>
        </p:nvSpPr>
        <p:spPr>
          <a:xfrm>
            <a:off x="180213" y="5886450"/>
            <a:ext cx="3771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 this connection, no additional external power is needed for the RC receiver. </a:t>
            </a:r>
          </a:p>
        </p:txBody>
      </p:sp>
    </p:spTree>
    <p:extLst>
      <p:ext uri="{BB962C8B-B14F-4D97-AF65-F5344CB8AC3E}">
        <p14:creationId xmlns:p14="http://schemas.microsoft.com/office/powerpoint/2010/main" val="396118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42098-19B6-2942-83A8-7473A60D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Helvetica" pitchFamily="2" charset="0"/>
                <a:cs typeface="Geeza Pro" panose="02000400000000000000" pitchFamily="2" charset="-78"/>
              </a:rPr>
              <a:t>5. Change I2C address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1613F0-C11D-6948-B555-2C1E62168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503" y="1976625"/>
            <a:ext cx="4480993" cy="404933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4A3564-DB68-BD45-B36E-B71C3BE282C6}"/>
              </a:ext>
            </a:extLst>
          </p:cNvPr>
          <p:cNvSpPr txBox="1"/>
          <p:nvPr/>
        </p:nvSpPr>
        <p:spPr>
          <a:xfrm>
            <a:off x="180213" y="6362069"/>
            <a:ext cx="43025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Copyright 2021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Holbox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 Corporation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67C7366B-3BA2-8940-BA28-F42A5D8F7994}"/>
              </a:ext>
            </a:extLst>
          </p:cNvPr>
          <p:cNvSpPr/>
          <p:nvPr/>
        </p:nvSpPr>
        <p:spPr>
          <a:xfrm>
            <a:off x="5405718" y="2877614"/>
            <a:ext cx="242047" cy="242104"/>
          </a:xfrm>
          <a:custGeom>
            <a:avLst/>
            <a:gdLst>
              <a:gd name="connsiteX0" fmla="*/ 0 w 242047"/>
              <a:gd name="connsiteY0" fmla="*/ 242104 h 242104"/>
              <a:gd name="connsiteX1" fmla="*/ 143435 w 242047"/>
              <a:gd name="connsiteY1" fmla="*/ 57 h 242104"/>
              <a:gd name="connsiteX2" fmla="*/ 242047 w 242047"/>
              <a:gd name="connsiteY2" fmla="*/ 224174 h 24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2047" h="242104">
                <a:moveTo>
                  <a:pt x="0" y="242104"/>
                </a:moveTo>
                <a:cubicBezTo>
                  <a:pt x="51547" y="122574"/>
                  <a:pt x="103094" y="3045"/>
                  <a:pt x="143435" y="57"/>
                </a:cubicBezTo>
                <a:cubicBezTo>
                  <a:pt x="183776" y="-2931"/>
                  <a:pt x="212911" y="110621"/>
                  <a:pt x="242047" y="224174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852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10052</TotalTime>
  <Words>96</Words>
  <Application>Microsoft Macintosh PowerPoint</Application>
  <PresentationFormat>On-screen Show (4:3)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Office Theme</vt:lpstr>
      <vt:lpstr>1. Board Pins: PPM_PWM009</vt:lpstr>
      <vt:lpstr>2. Connection for RC read (PPM decoding)</vt:lpstr>
      <vt:lpstr>3. Connection for Servo/Brushless control</vt:lpstr>
      <vt:lpstr>4. Connection for RC read (PPM decoding) and Servo/Brushless control</vt:lpstr>
      <vt:lpstr>5. Change I2C address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Pins: PPM_PWM009</dc:title>
  <dc:creator>Emilio Morales</dc:creator>
  <cp:lastModifiedBy>Emilio Morales</cp:lastModifiedBy>
  <cp:revision>7</cp:revision>
  <dcterms:created xsi:type="dcterms:W3CDTF">2021-09-24T04:06:00Z</dcterms:created>
  <dcterms:modified xsi:type="dcterms:W3CDTF">2021-10-01T03:56:13Z</dcterms:modified>
</cp:coreProperties>
</file>

<file path=docProps/thumbnail.jpeg>
</file>